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Raleway" panose="020B06040202020202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56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4e7cba41a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4e7cba41a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4e7cba41a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4e7cba41a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4e7cba41a_1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4e7cba41a_1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4e7cba41a_1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4e7cba41a_1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965474a9_3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965474a9_3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b9a0b074_1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b9a0b074_1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b9a0b0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b9a0b0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4e7cba41a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4e7cba41a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4e7cba41a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4e7cba41a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4e7cba41a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4e7cba41a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hyperlink" Target="mailto:m2group1@idmc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Recommending happiness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guide by students of IDMC</a:t>
            </a:r>
            <a:br>
              <a:rPr lang="en" sz="2400"/>
            </a:br>
            <a:r>
              <a:rPr lang="en" sz="1100"/>
              <a:t>Shalini Priya, Claésia Costa, Soklay Heng, Peter Pribil,Colleen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5539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Mean Reciprocal Rank</a:t>
            </a:r>
            <a:endParaRPr sz="22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« L=20 »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[cabbage, apple, </a:t>
            </a:r>
            <a:r>
              <a:rPr lang="en" sz="1700" u="sng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pear</a:t>
            </a: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, orange]</a:t>
            </a:r>
            <a:endParaRPr sz="1700" b="0">
              <a:solidFill>
                <a:srgbClr val="DCDDDE"/>
              </a:solidFill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" sz="1700" u="sng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pear</a:t>
            </a: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, orange, apple, cabbage]</a:t>
            </a:r>
            <a:endParaRPr sz="2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125" y="1312625"/>
            <a:ext cx="1623550" cy="7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295049" y="654000"/>
            <a:ext cx="85539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1699400" y="712150"/>
            <a:ext cx="1959900" cy="1676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5195100" y="712150"/>
            <a:ext cx="1959900" cy="16767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3"/>
          <p:cNvSpPr txBox="1"/>
          <p:nvPr/>
        </p:nvSpPr>
        <p:spPr>
          <a:xfrm>
            <a:off x="2461250" y="1350400"/>
            <a:ext cx="4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5733150" y="1350400"/>
            <a:ext cx="88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MRR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894900" y="2873975"/>
            <a:ext cx="2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894900" y="3555575"/>
            <a:ext cx="2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894900" y="4147450"/>
            <a:ext cx="2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2447150" y="2873975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2447150" y="3555575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2461250" y="4147450"/>
            <a:ext cx="4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HR</a:t>
            </a:r>
            <a:endParaRPr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5874750" y="2873975"/>
            <a:ext cx="60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MRR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5874900" y="3555575"/>
            <a:ext cx="60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MRR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5874900" y="4147450"/>
            <a:ext cx="60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MRR</a:t>
            </a:r>
            <a:endParaRPr u="sng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6" name="Google Shape;166;p23"/>
          <p:cNvCxnSpPr/>
          <p:nvPr/>
        </p:nvCxnSpPr>
        <p:spPr>
          <a:xfrm rot="10800000" flipH="1">
            <a:off x="5857250" y="2832450"/>
            <a:ext cx="634500" cy="55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23"/>
          <p:cNvCxnSpPr/>
          <p:nvPr/>
        </p:nvCxnSpPr>
        <p:spPr>
          <a:xfrm rot="10800000" flipH="1">
            <a:off x="2356500" y="3489550"/>
            <a:ext cx="623100" cy="555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4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Item Based Collaborative Filtering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Use user-item matrix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Make item-item correlations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Find items that are highly correlated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Recommend items with highest correlations</a:t>
            </a:r>
            <a:endParaRPr sz="1900"/>
          </a:p>
        </p:txBody>
      </p:sp>
      <p:grpSp>
        <p:nvGrpSpPr>
          <p:cNvPr id="174" name="Google Shape;174;p24"/>
          <p:cNvGrpSpPr/>
          <p:nvPr/>
        </p:nvGrpSpPr>
        <p:grpSpPr>
          <a:xfrm>
            <a:off x="6584113" y="2266735"/>
            <a:ext cx="2212050" cy="2537076"/>
            <a:chOff x="6803275" y="395363"/>
            <a:chExt cx="2212050" cy="2537076"/>
          </a:xfrm>
        </p:grpSpPr>
        <p:pic>
          <p:nvPicPr>
            <p:cNvPr id="175" name="Google Shape;175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4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Note: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Cosine similarity was calculated</a:t>
              </a:r>
              <a:endParaRPr sz="12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78" name="Google Shape;17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2563" y="3089338"/>
            <a:ext cx="3019425" cy="14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0"/>
              <a:t>Input</a:t>
            </a:r>
            <a:endParaRPr sz="35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/>
              <a:t>"userId" - The ID of the user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/>
              <a:t>"items" - A list of items in the given session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>
            <a:spLocks noGrp="1"/>
          </p:cNvSpPr>
          <p:nvPr>
            <p:ph type="title"/>
          </p:nvPr>
        </p:nvSpPr>
        <p:spPr>
          <a:xfrm>
            <a:off x="176150" y="399900"/>
            <a:ext cx="8587800" cy="43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b="0"/>
              <a:t>Result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0"/>
              <a:t>Recommendation for the userId-10</a:t>
            </a:r>
            <a:endParaRPr sz="19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50" y="2867288"/>
            <a:ext cx="807720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A4992-05A5-4408-8861-B90A63611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Video_2022-02-15_105036">
            <a:hlinkClick r:id="" action="ppaction://media"/>
            <a:extLst>
              <a:ext uri="{FF2B5EF4-FFF2-40B4-BE49-F238E27FC236}">
                <a16:creationId xmlns:a16="http://schemas.microsoft.com/office/drawing/2014/main" id="{197C670C-FFAB-4D9D-9BE7-38C0100691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103" y="1161140"/>
            <a:ext cx="7942095" cy="306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4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Benefits:</a:t>
            </a:r>
            <a:endParaRPr sz="4200">
              <a:solidFill>
                <a:schemeClr val="accent5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100" b="0"/>
              <a:t>Create customer satisfaction</a:t>
            </a:r>
            <a:endParaRPr sz="2100" b="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 b="0"/>
              <a:t>Reduce time and effort</a:t>
            </a:r>
            <a:endParaRPr sz="2100" b="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 b="0"/>
              <a:t>Boost number of items per order</a:t>
            </a:r>
            <a:endParaRPr sz="2100" b="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 b="0"/>
              <a:t>Increase revenues</a:t>
            </a:r>
            <a:endParaRPr sz="2100" b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Contact us!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200" u="sng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m2group1@idmc.com</a:t>
            </a:r>
            <a:endParaRPr lang="en-US" sz="1200" u="sng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u="sng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 idx="4294967295"/>
          </p:nvPr>
        </p:nvSpPr>
        <p:spPr>
          <a:xfrm>
            <a:off x="467800" y="394925"/>
            <a:ext cx="51972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Appeal to consumer society</a:t>
            </a:r>
            <a:endParaRPr sz="2400"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Recommender systems transform humans into easily predictable time series.</a:t>
            </a:r>
            <a:endParaRPr sz="1800" b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0">
                <a:latin typeface="Lato"/>
                <a:ea typeface="Lato"/>
                <a:cs typeface="Lato"/>
                <a:sym typeface="Lato"/>
              </a:rPr>
              <a:t>The more you know about them, the happier you make them!</a:t>
            </a:r>
            <a:endParaRPr sz="1800" b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7400" y="1092725"/>
            <a:ext cx="3106225" cy="31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912200" y="114057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Recipe for a great system 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Behavioral data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Customer activity before purchase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Right mindset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to base recommendations on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An algorithm that goes well with our data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data</a:t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371775" y="1988900"/>
            <a:ext cx="26295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3210425" y="1988900"/>
            <a:ext cx="24816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049100" y="1988900"/>
            <a:ext cx="26295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6125275" y="2061900"/>
            <a:ext cx="24816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100"/>
              <a:t>Clicks</a:t>
            </a:r>
            <a:endParaRPr sz="1400" b="0">
              <a:solidFill>
                <a:schemeClr val="lt1"/>
              </a:solidFill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524150" y="2025350"/>
            <a:ext cx="2405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Product categories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3286625" y="2061900"/>
            <a:ext cx="2405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100"/>
              <a:t>Products</a:t>
            </a:r>
            <a:endParaRPr sz="1400" b="0">
              <a:solidFill>
                <a:schemeClr val="lt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409875" y="3453025"/>
            <a:ext cx="25533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3210425" y="3453025"/>
            <a:ext cx="24816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6049100" y="3453025"/>
            <a:ext cx="2629500" cy="888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47950" y="3453025"/>
            <a:ext cx="2405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Item views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210425" y="3453025"/>
            <a:ext cx="2405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Purchases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6125275" y="3453025"/>
            <a:ext cx="24054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Queries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Models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LESSR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Item Based Collaborative Filtering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8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LESSR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GNN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Easy to implement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Session-based recommendation</a:t>
            </a:r>
            <a:endParaRPr sz="1900"/>
          </a:p>
        </p:txBody>
      </p:sp>
      <p:grpSp>
        <p:nvGrpSpPr>
          <p:cNvPr id="121" name="Google Shape;121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22" name="Google Shape;122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8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Calculated measures: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HR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MRR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NDCG: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The data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/>
              <a:t>"sessionId" - The ID of the session, ascending order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0"/>
              <a:t>"items" - A list of items in the given session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176150" y="399900"/>
            <a:ext cx="8587800" cy="43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b="0"/>
              <a:t>Result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775" y="3194850"/>
            <a:ext cx="6400800" cy="145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5539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/>
              <a:t>Hit Ratio</a:t>
            </a:r>
            <a:endParaRPr sz="17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« L=20 »</a:t>
            </a:r>
            <a:endParaRPr sz="14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[pear, orange, apple, banana] </a:t>
            </a:r>
            <a:endParaRPr sz="1700" b="0">
              <a:solidFill>
                <a:srgbClr val="DCDDDE"/>
              </a:solidFill>
              <a:highlight>
                <a:srgbClr val="36393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700" b="0">
                <a:solidFill>
                  <a:srgbClr val="DCDDDE"/>
                </a:solidFill>
                <a:highlight>
                  <a:srgbClr val="36393F"/>
                </a:highlight>
                <a:latin typeface="Arial"/>
                <a:ea typeface="Arial"/>
                <a:cs typeface="Arial"/>
                <a:sym typeface="Arial"/>
              </a:rPr>
              <a:t>[pear, orange, apple, kiwi]</a:t>
            </a:r>
            <a:endParaRPr sz="19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5250" y="1267300"/>
            <a:ext cx="1623550" cy="7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On-screen Show (16:9)</PresentationFormat>
  <Paragraphs>86</Paragraphs>
  <Slides>17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Raleway</vt:lpstr>
      <vt:lpstr>Lato</vt:lpstr>
      <vt:lpstr>Arial</vt:lpstr>
      <vt:lpstr>Swiss</vt:lpstr>
      <vt:lpstr>Recommending happiness</vt:lpstr>
      <vt:lpstr>Appeal to consumer society</vt:lpstr>
      <vt:lpstr>PowerPoint Presentation</vt:lpstr>
      <vt:lpstr>Your data</vt:lpstr>
      <vt:lpstr>PowerPoint Presentation</vt:lpstr>
      <vt:lpstr>LESSR  GNN Easy to implement Session-based recommendation</vt:lpstr>
      <vt:lpstr>The data  "sessionId" - The ID of the session, ascending order  "items" - A list of items in the given session </vt:lpstr>
      <vt:lpstr>Result   </vt:lpstr>
      <vt:lpstr>Hit Ratio  « L=20 »  [pear, orange, apple, banana]  [pear, orange, apple, kiwi] </vt:lpstr>
      <vt:lpstr>Mean Reciprocal Rank  « L=20 »  [cabbage, apple, pear, orange] [pear, orange, apple, cabbage] </vt:lpstr>
      <vt:lpstr> </vt:lpstr>
      <vt:lpstr>Item Based Collaborative Filtering  Use user-item matrix Make item-item correlations Find items that are highly correlated Recommend items with highest correlations</vt:lpstr>
      <vt:lpstr>Input  "userId" - The ID of the user  "items" - A list of items in the given session   </vt:lpstr>
      <vt:lpstr>Result Recommendation for the userId-10   </vt:lpstr>
      <vt:lpstr>PowerPoint Presentation</vt:lpstr>
      <vt:lpstr>Benefits: Create customer satisfaction Reduce time and effort Boost number of items per order Increase revenues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Recommending happiness</dc:title>
  <cp:lastModifiedBy>Soklay Heng</cp:lastModifiedBy>
  <cp:revision>1</cp:revision>
  <dcterms:modified xsi:type="dcterms:W3CDTF">2022-02-15T10:17:25Z</dcterms:modified>
</cp:coreProperties>
</file>